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67" r:id="rId5"/>
    <p:sldId id="268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79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88" r:id="rId27"/>
    <p:sldId id="294" r:id="rId28"/>
    <p:sldId id="290" r:id="rId29"/>
    <p:sldId id="291" r:id="rId30"/>
    <p:sldId id="292" r:id="rId31"/>
    <p:sldId id="293" r:id="rId32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33"/>
    </p:embeddedFont>
    <p:embeddedFont>
      <p:font typeface="12롯데마트행복Bold" panose="02020603020101020101" pitchFamily="18" charset="-127"/>
      <p:regular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에스코어 드림 6 Bold" panose="020B0703030302020204" pitchFamily="34" charset="-127"/>
      <p:bold r:id="rId40"/>
    </p:embeddedFont>
    <p:embeddedFont>
      <p:font typeface="인터파크고딕 L" panose="02000000000000000000" pitchFamily="2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22A"/>
    <a:srgbClr val="FFFFFF"/>
    <a:srgbClr val="E44C65"/>
    <a:srgbClr val="E6E6E6"/>
    <a:srgbClr val="2F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8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8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025E20-F17B-4EE9-A22A-A0B3405FD7E5}"/>
              </a:ext>
            </a:extLst>
          </p:cNvPr>
          <p:cNvGrpSpPr/>
          <p:nvPr userDrawn="1"/>
        </p:nvGrpSpPr>
        <p:grpSpPr>
          <a:xfrm>
            <a:off x="0" y="2364"/>
            <a:ext cx="12192000" cy="6858000"/>
            <a:chOff x="0" y="0"/>
            <a:chExt cx="12192000" cy="6858000"/>
          </a:xfrm>
        </p:grpSpPr>
        <p:sp>
          <p:nvSpPr>
            <p:cNvPr id="8" name="순서도: 다른 페이지 연결선 5">
              <a:extLst>
                <a:ext uri="{FF2B5EF4-FFF2-40B4-BE49-F238E27FC236}">
                  <a16:creationId xmlns:a16="http://schemas.microsoft.com/office/drawing/2014/main" id="{EF66655F-4309-49C4-9A1C-876B075C760E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85036CA-240D-4883-A146-AA353F5BDC68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20080-5EC4-4296-8608-4A305ACC15FF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9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0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2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545D5367-27CC-4492-B348-EDFF94327EE0}"/>
              </a:ext>
            </a:extLst>
          </p:cNvPr>
          <p:cNvSpPr/>
          <p:nvPr/>
        </p:nvSpPr>
        <p:spPr>
          <a:xfrm rot="16200000" flipV="1">
            <a:off x="6572202" y="1238202"/>
            <a:ext cx="6858000" cy="43815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348"/>
              <a:gd name="connsiteX1" fmla="*/ 10000 w 10000"/>
              <a:gd name="connsiteY1" fmla="*/ 0 h 10348"/>
              <a:gd name="connsiteX2" fmla="*/ 10000 w 10000"/>
              <a:gd name="connsiteY2" fmla="*/ 8000 h 10348"/>
              <a:gd name="connsiteX3" fmla="*/ 4250 w 10000"/>
              <a:gd name="connsiteY3" fmla="*/ 10348 h 10348"/>
              <a:gd name="connsiteX4" fmla="*/ 0 w 10000"/>
              <a:gd name="connsiteY4" fmla="*/ 8000 h 10348"/>
              <a:gd name="connsiteX5" fmla="*/ 0 w 10000"/>
              <a:gd name="connsiteY5" fmla="*/ 0 h 10348"/>
              <a:gd name="connsiteX0" fmla="*/ 0 w 10000"/>
              <a:gd name="connsiteY0" fmla="*/ 0 h 20878"/>
              <a:gd name="connsiteX1" fmla="*/ 10000 w 10000"/>
              <a:gd name="connsiteY1" fmla="*/ 0 h 20878"/>
              <a:gd name="connsiteX2" fmla="*/ 10000 w 10000"/>
              <a:gd name="connsiteY2" fmla="*/ 8000 h 20878"/>
              <a:gd name="connsiteX3" fmla="*/ 1269 w 10000"/>
              <a:gd name="connsiteY3" fmla="*/ 20878 h 20878"/>
              <a:gd name="connsiteX4" fmla="*/ 0 w 10000"/>
              <a:gd name="connsiteY4" fmla="*/ 8000 h 20878"/>
              <a:gd name="connsiteX5" fmla="*/ 0 w 10000"/>
              <a:gd name="connsiteY5" fmla="*/ 0 h 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208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1269" y="208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2F4054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41EC158-2BBB-49F8-87A7-2D77ADA480B3}"/>
              </a:ext>
            </a:extLst>
          </p:cNvPr>
          <p:cNvSpPr/>
          <p:nvPr/>
        </p:nvSpPr>
        <p:spPr>
          <a:xfrm>
            <a:off x="0" y="3111500"/>
            <a:ext cx="12192000" cy="3746500"/>
          </a:xfrm>
          <a:prstGeom prst="rtTriangle">
            <a:avLst/>
          </a:prstGeom>
          <a:solidFill>
            <a:srgbClr val="E6CFC1"/>
          </a:solidFill>
          <a:ln>
            <a:noFill/>
          </a:ln>
          <a:effectLst>
            <a:outerShdw blurRad="127000" dist="127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8E5C1A-65D6-4F9E-8CD9-4F475B971A37}"/>
              </a:ext>
            </a:extLst>
          </p:cNvPr>
          <p:cNvSpPr/>
          <p:nvPr/>
        </p:nvSpPr>
        <p:spPr>
          <a:xfrm rot="1020000">
            <a:off x="926133" y="2405537"/>
            <a:ext cx="6330998" cy="102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 err="1">
                <a:solidFill>
                  <a:srgbClr val="2F405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캠핑쉐어</a:t>
            </a:r>
            <a:r>
              <a:rPr lang="ko-KR" altLang="en-US" sz="4800" b="1" i="1" kern="0" dirty="0">
                <a:solidFill>
                  <a:srgbClr val="2F405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웹사이트 </a:t>
            </a:r>
            <a:endParaRPr lang="en-US" altLang="ko-KR" sz="4800" b="1" i="1" kern="0" dirty="0">
              <a:solidFill>
                <a:srgbClr val="2F4054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B8E07-672F-449A-B7C3-A318784F0547}"/>
              </a:ext>
            </a:extLst>
          </p:cNvPr>
          <p:cNvSpPr txBox="1"/>
          <p:nvPr/>
        </p:nvSpPr>
        <p:spPr>
          <a:xfrm rot="1073302">
            <a:off x="8281780" y="5333015"/>
            <a:ext cx="1329777" cy="36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설명서</a:t>
            </a:r>
            <a:endParaRPr lang="en-US" altLang="ko-KR" sz="1400" kern="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00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회원가입한 아이디와 비밀번호로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캠핑에 로그인을 할 수 있는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페이지에선 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찾기가 가능하며 소셜 로그인도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11038"/>
              </p:ext>
            </p:extLst>
          </p:nvPr>
        </p:nvGraphicFramePr>
        <p:xfrm>
          <a:off x="473076" y="2244357"/>
          <a:ext cx="5642570" cy="1469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1103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회원가입한 아이디와 비밀번호를 입력하여 로그인이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가능하며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아이디 찾기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 찾기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기능이 있음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소셜로그인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네이버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카카오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구글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A08D064-18FA-4794-89DE-11C8EA27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58" y="1575946"/>
            <a:ext cx="4723672" cy="23517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575258" y="1536149"/>
            <a:ext cx="4723672" cy="2391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411511" y="122058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아이디찾기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 기재했던 아이디가 기억이 나지 않는 경우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아이디찾기를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통하여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확인할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80551"/>
              </p:ext>
            </p:extLst>
          </p:nvPr>
        </p:nvGraphicFramePr>
        <p:xfrm>
          <a:off x="473076" y="2244357"/>
          <a:ext cx="5642570" cy="2572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1103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회원가입시 기재했던 이름과 전화번호를 입력하여 정보를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찾을수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있음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1103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정보를 입력하고 찾기 버튼 클릭 시 해당 정보의 아이디가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 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나옴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83139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409249" y="142833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628DA-FDC6-44B8-8928-6515BD7A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38" y="1783695"/>
            <a:ext cx="4141062" cy="12307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683738" y="1783695"/>
            <a:ext cx="4141062" cy="123079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0B021-5960-46E9-8A0E-CA76D026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7" y="3457980"/>
            <a:ext cx="4212946" cy="10844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2A0998-4B4A-4649-B716-4B37CFDAD1DC}"/>
              </a:ext>
            </a:extLst>
          </p:cNvPr>
          <p:cNvSpPr/>
          <p:nvPr/>
        </p:nvSpPr>
        <p:spPr>
          <a:xfrm>
            <a:off x="6681476" y="3400020"/>
            <a:ext cx="4212945" cy="11424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01F5AE-24B4-4B14-8FE4-F7BBDC55112C}"/>
              </a:ext>
            </a:extLst>
          </p:cNvPr>
          <p:cNvSpPr/>
          <p:nvPr/>
        </p:nvSpPr>
        <p:spPr>
          <a:xfrm>
            <a:off x="6409247" y="308753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26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 기재했던 비밀번호가 기억이 나지 않는 경우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비밀번호찾기를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통하여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이메일로 임시번호가 발송됩니다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47397"/>
              </p:ext>
            </p:extLst>
          </p:nvPr>
        </p:nvGraphicFramePr>
        <p:xfrm>
          <a:off x="473076" y="2244357"/>
          <a:ext cx="5642570" cy="2572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1103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회원가입시 기재했던 아이디와 이메일을 입력 시 정보를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찾을 수 있음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1103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정보를 입력하고 찾기 버튼 클릭 시 해당 정보의 이메일로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 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임시번호를 발송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831395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01F5AE-24B4-4B14-8FE4-F7BBDC55112C}"/>
              </a:ext>
            </a:extLst>
          </p:cNvPr>
          <p:cNvSpPr/>
          <p:nvPr/>
        </p:nvSpPr>
        <p:spPr>
          <a:xfrm>
            <a:off x="6409247" y="308753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0A6EC-608C-4F9D-A124-1E9ECB02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5" y="1796404"/>
            <a:ext cx="4047486" cy="12911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409249" y="142833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683738" y="1783695"/>
            <a:ext cx="4141062" cy="123079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8DFD99-8DA5-44A8-9E86-AC88E6E7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24" y="3426449"/>
            <a:ext cx="3072371" cy="22428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2A0998-4B4A-4649-B716-4B37CFDAD1DC}"/>
              </a:ext>
            </a:extLst>
          </p:cNvPr>
          <p:cNvSpPr/>
          <p:nvPr/>
        </p:nvSpPr>
        <p:spPr>
          <a:xfrm>
            <a:off x="7362224" y="3426449"/>
            <a:ext cx="3072370" cy="22428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73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완료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아이디와 비밀번호 입력 후 로그인이 완료되면 상단 메뉴에 닉네임이 표시되며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메뉴가 일부 변경됩니다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인증하지 않은 상태로 로그인도 가능하나 서비스를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이용하는데 제한이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59841"/>
              </p:ext>
            </p:extLst>
          </p:nvPr>
        </p:nvGraphicFramePr>
        <p:xfrm>
          <a:off x="473076" y="2244357"/>
          <a:ext cx="5642570" cy="1195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인증이 완료된 회원의 화면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인증이 되지 않은 회원의 화면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인증이 필요하다고 표시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10B3F3C-0AB7-4B5A-BA80-5B3DC59F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49" y="1196998"/>
            <a:ext cx="5175709" cy="27617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172640" y="84163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409249" y="1196998"/>
            <a:ext cx="5175708" cy="2468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EEF7A4-1BE0-45A0-85DD-FEF80B9A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48" y="4041049"/>
            <a:ext cx="5175709" cy="24379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04A77-9781-4AEC-99CF-A727CCC73513}"/>
              </a:ext>
            </a:extLst>
          </p:cNvPr>
          <p:cNvSpPr/>
          <p:nvPr/>
        </p:nvSpPr>
        <p:spPr>
          <a:xfrm>
            <a:off x="6172639" y="366688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340388-7D25-4DAA-A1C5-C8FF40A414C2}"/>
              </a:ext>
            </a:extLst>
          </p:cNvPr>
          <p:cNvSpPr/>
          <p:nvPr/>
        </p:nvSpPr>
        <p:spPr>
          <a:xfrm>
            <a:off x="6409248" y="4022250"/>
            <a:ext cx="5175708" cy="2468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1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prstClr val="white"/>
                </a:solidFill>
              </a:rPr>
              <a:t>소셜로그인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캠핑을 이용하기 위해 회원가입 뿐만이 아닌 네이버 아이디를 통해 로그인이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회원가입 필요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293586"/>
              </p:ext>
            </p:extLst>
          </p:nvPr>
        </p:nvGraphicFramePr>
        <p:xfrm>
          <a:off x="473076" y="2244357"/>
          <a:ext cx="5642570" cy="161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네이버로 로그인 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네이버 버튼 클릭 시 네이버 아이디로 로그인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최초로 접속할 경우 회원가입이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D81B431-CEB7-4E7B-903A-18009869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60" y="1454244"/>
            <a:ext cx="4723672" cy="2351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233A0D-CDC8-41C0-8139-19B7052A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52" y="4020495"/>
            <a:ext cx="2397171" cy="25231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383782-23C8-4C5F-9439-DBD1EBD6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442" y="4107117"/>
            <a:ext cx="2146036" cy="24364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7290010" y="260020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7724244" y="2875504"/>
            <a:ext cx="514065" cy="3902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7FAE-F618-421B-BF2E-D9BA7F7E61F2}"/>
              </a:ext>
            </a:extLst>
          </p:cNvPr>
          <p:cNvSpPr/>
          <p:nvPr/>
        </p:nvSpPr>
        <p:spPr>
          <a:xfrm>
            <a:off x="6200794" y="384281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D4A558-9BAE-4146-AFAF-CF137BD86E78}"/>
              </a:ext>
            </a:extLst>
          </p:cNvPr>
          <p:cNvSpPr/>
          <p:nvPr/>
        </p:nvSpPr>
        <p:spPr>
          <a:xfrm>
            <a:off x="6606874" y="3970285"/>
            <a:ext cx="1883983" cy="25179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BA23AA-5367-4854-9AE8-ED718F351522}"/>
              </a:ext>
            </a:extLst>
          </p:cNvPr>
          <p:cNvSpPr/>
          <p:nvPr/>
        </p:nvSpPr>
        <p:spPr>
          <a:xfrm>
            <a:off x="8663362" y="398544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32154B-3ABB-4051-9D6A-9BEA0BA68A67}"/>
              </a:ext>
            </a:extLst>
          </p:cNvPr>
          <p:cNvSpPr/>
          <p:nvPr/>
        </p:nvSpPr>
        <p:spPr>
          <a:xfrm>
            <a:off x="9069442" y="4112917"/>
            <a:ext cx="2146036" cy="24306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85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prstClr val="white"/>
                </a:solidFill>
              </a:rPr>
              <a:t>소셜로그인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로그인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1B965D-0AD0-4D95-9D34-E3169501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60" y="1454244"/>
            <a:ext cx="4723672" cy="2351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36C8C-59C2-44AE-B106-B2942C3E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442" y="4107117"/>
            <a:ext cx="2146036" cy="24364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8149297" y="254640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8421524" y="2875504"/>
            <a:ext cx="435093" cy="3902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75CC6-9C41-41B0-A6DA-1F7A970B772F}"/>
              </a:ext>
            </a:extLst>
          </p:cNvPr>
          <p:cNvSpPr/>
          <p:nvPr/>
        </p:nvSpPr>
        <p:spPr>
          <a:xfrm>
            <a:off x="8663362" y="398544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76D6E-1CE5-4368-B5A5-CE3A755886CA}"/>
              </a:ext>
            </a:extLst>
          </p:cNvPr>
          <p:cNvSpPr/>
          <p:nvPr/>
        </p:nvSpPr>
        <p:spPr>
          <a:xfrm>
            <a:off x="9069442" y="4112917"/>
            <a:ext cx="2146036" cy="24306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캠핑을 이용하기 위해 회원가입 뿐만이 아닌 카카오 아이디를 통해 로그인이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회원가입 필요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71577"/>
              </p:ext>
            </p:extLst>
          </p:nvPr>
        </p:nvGraphicFramePr>
        <p:xfrm>
          <a:off x="473076" y="2244357"/>
          <a:ext cx="5642570" cy="161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카카오로 로그인 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카카오 버튼 클릭 시 카카오 아이디로 로그인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최초로 접속할 경우 회원가입이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30B17F4-1A4C-428D-AA17-81B61CBC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496" y="4390392"/>
            <a:ext cx="3829866" cy="20267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0FF1E-CA70-405A-AD4B-FAE679E5D808}"/>
              </a:ext>
            </a:extLst>
          </p:cNvPr>
          <p:cNvSpPr/>
          <p:nvPr/>
        </p:nvSpPr>
        <p:spPr>
          <a:xfrm>
            <a:off x="4427416" y="4213337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D7D27B-166A-4B9C-A2D8-526F7AFADC7F}"/>
              </a:ext>
            </a:extLst>
          </p:cNvPr>
          <p:cNvSpPr/>
          <p:nvPr/>
        </p:nvSpPr>
        <p:spPr>
          <a:xfrm>
            <a:off x="4833496" y="4340809"/>
            <a:ext cx="3761864" cy="18769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50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prstClr val="white"/>
                </a:solidFill>
              </a:rPr>
              <a:t>소셜로그인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로그인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1B965D-0AD0-4D95-9D34-E3169501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60" y="1454244"/>
            <a:ext cx="4723672" cy="23517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8799475" y="254640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9071702" y="2875504"/>
            <a:ext cx="435093" cy="3902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75CC6-9C41-41B0-A6DA-1F7A970B772F}"/>
              </a:ext>
            </a:extLst>
          </p:cNvPr>
          <p:cNvSpPr/>
          <p:nvPr/>
        </p:nvSpPr>
        <p:spPr>
          <a:xfrm>
            <a:off x="8663362" y="398544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76D6E-1CE5-4368-B5A5-CE3A755886CA}"/>
              </a:ext>
            </a:extLst>
          </p:cNvPr>
          <p:cNvSpPr/>
          <p:nvPr/>
        </p:nvSpPr>
        <p:spPr>
          <a:xfrm>
            <a:off x="9069442" y="4112917"/>
            <a:ext cx="2146036" cy="24306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캠핑을 이용하기 위해 회원가입 뿐만이 아닌 구글 아이디를 통해 로그인이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회원가입 필요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12209"/>
              </p:ext>
            </p:extLst>
          </p:nvPr>
        </p:nvGraphicFramePr>
        <p:xfrm>
          <a:off x="473076" y="2244357"/>
          <a:ext cx="5642570" cy="161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구글로 로그인 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구글 버튼 클릭 시 구글 아이디로 로그인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최초로 접속할 경우 회원가입이 필요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8802A0B-C384-4B0A-9573-FC15E8B7D78A}"/>
              </a:ext>
            </a:extLst>
          </p:cNvPr>
          <p:cNvGrpSpPr/>
          <p:nvPr/>
        </p:nvGrpSpPr>
        <p:grpSpPr>
          <a:xfrm>
            <a:off x="5641195" y="4285823"/>
            <a:ext cx="2888314" cy="2129693"/>
            <a:chOff x="5033554" y="3985446"/>
            <a:chExt cx="2888314" cy="21296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56396D-0D21-4119-B20D-180C19807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505"/>
            <a:stretch/>
          </p:blipFill>
          <p:spPr>
            <a:xfrm>
              <a:off x="5035058" y="3985446"/>
              <a:ext cx="2886810" cy="187693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E3D06D-2574-4C75-9991-C8613D4E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881"/>
            <a:stretch/>
          </p:blipFill>
          <p:spPr>
            <a:xfrm>
              <a:off x="5033554" y="5864712"/>
              <a:ext cx="2888314" cy="25042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0FF1E-CA70-405A-AD4B-FAE679E5D808}"/>
              </a:ext>
            </a:extLst>
          </p:cNvPr>
          <p:cNvSpPr/>
          <p:nvPr/>
        </p:nvSpPr>
        <p:spPr>
          <a:xfrm>
            <a:off x="5707903" y="400554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D7D27B-166A-4B9C-A2D8-526F7AFADC7F}"/>
              </a:ext>
            </a:extLst>
          </p:cNvPr>
          <p:cNvSpPr/>
          <p:nvPr/>
        </p:nvSpPr>
        <p:spPr>
          <a:xfrm>
            <a:off x="6048777" y="4285823"/>
            <a:ext cx="2279169" cy="22322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55C93E-E5A6-4F31-AD66-F9FE06C1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442" y="4107117"/>
            <a:ext cx="2146036" cy="24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캠핑톡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메뉴를 들어가게 될 경우 나오는 페이지로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웹관리자가 웹사이트 운영 중 필요한 내용을 전달하는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37527"/>
              </p:ext>
            </p:extLst>
          </p:nvPr>
        </p:nvGraphicFramePr>
        <p:xfrm>
          <a:off x="473076" y="2244357"/>
          <a:ext cx="5642570" cy="192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퀵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메뉴 버튼으로 해당 메뉴를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그 페이지로 이동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전체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내용으로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검색시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목록에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최신 글 작성시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NEW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표시가 되며 이미지 첨부 시 제목 옆에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이미지 아이콘 표시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파일 첨부 시 오른쪽에 파일 이미지가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생성되며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 클릭 시 상세메뉴로 이동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D5CBB7-E596-4DC8-A157-E781B8FAC7CD}"/>
              </a:ext>
            </a:extLst>
          </p:cNvPr>
          <p:cNvGrpSpPr/>
          <p:nvPr/>
        </p:nvGrpSpPr>
        <p:grpSpPr>
          <a:xfrm>
            <a:off x="6246039" y="1478387"/>
            <a:ext cx="5447040" cy="3273726"/>
            <a:chOff x="6400969" y="1483215"/>
            <a:chExt cx="5447040" cy="327372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D7FFE84-8F76-4415-BC85-EBE3905EB50F}"/>
                </a:ext>
              </a:extLst>
            </p:cNvPr>
            <p:cNvGrpSpPr/>
            <p:nvPr/>
          </p:nvGrpSpPr>
          <p:grpSpPr>
            <a:xfrm>
              <a:off x="6400969" y="1483215"/>
              <a:ext cx="5447040" cy="3273726"/>
              <a:chOff x="6291702" y="1483215"/>
              <a:chExt cx="5447040" cy="327372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9A43D0D-ADB8-4BE9-866B-80ED42418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1702" y="1483215"/>
                <a:ext cx="5447040" cy="327372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5DA6FBA-5729-4F71-8648-74C7F7460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2914" y="2713978"/>
                <a:ext cx="1747237" cy="464228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33C51F-38DE-4CBB-BCE8-F5E6988E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9516" y="1763273"/>
              <a:ext cx="876473" cy="47966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9B4596C-3670-4000-AF5E-69643C4A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22" y="1787342"/>
              <a:ext cx="876473" cy="53015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6685948" y="1806612"/>
            <a:ext cx="1761961" cy="46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6348524" y="150733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DBA49B-E149-486F-AD86-29A1DF5F93D9}"/>
              </a:ext>
            </a:extLst>
          </p:cNvPr>
          <p:cNvSpPr/>
          <p:nvPr/>
        </p:nvSpPr>
        <p:spPr>
          <a:xfrm>
            <a:off x="9530336" y="2706690"/>
            <a:ext cx="1761961" cy="46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BE038A-9DBC-414F-9CC3-2A8DE19F79D9}"/>
              </a:ext>
            </a:extLst>
          </p:cNvPr>
          <p:cNvSpPr/>
          <p:nvPr/>
        </p:nvSpPr>
        <p:spPr>
          <a:xfrm>
            <a:off x="9192912" y="240740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D26AB4-5047-4806-9F51-E92CD64BE7B8}"/>
              </a:ext>
            </a:extLst>
          </p:cNvPr>
          <p:cNvSpPr/>
          <p:nvPr/>
        </p:nvSpPr>
        <p:spPr>
          <a:xfrm>
            <a:off x="6782291" y="3195656"/>
            <a:ext cx="4381009" cy="4642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AC8567-F9F4-4CDB-9D23-3A4D5AE6639E}"/>
              </a:ext>
            </a:extLst>
          </p:cNvPr>
          <p:cNvSpPr/>
          <p:nvPr/>
        </p:nvSpPr>
        <p:spPr>
          <a:xfrm>
            <a:off x="6444867" y="289637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F532257-6CB3-4314-A02B-45BB9348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39" y="1426148"/>
            <a:ext cx="5584660" cy="33201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목록 상세페이지로 들어갈 경우 내용 표시와 이미지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등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첨부된 내용을 확인 할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31737"/>
              </p:ext>
            </p:extLst>
          </p:nvPr>
        </p:nvGraphicFramePr>
        <p:xfrm>
          <a:off x="473076" y="2244357"/>
          <a:ext cx="5642570" cy="1195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첨부파일 클릭 시 다운로드가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공지사항 목록으로 이동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4EEE7-C3CC-459D-9AA5-C7B94B4A9D9D}"/>
              </a:ext>
            </a:extLst>
          </p:cNvPr>
          <p:cNvSpPr/>
          <p:nvPr/>
        </p:nvSpPr>
        <p:spPr>
          <a:xfrm>
            <a:off x="9038369" y="3290678"/>
            <a:ext cx="694130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AA4DAB-8830-492D-A4B5-46DC6241CDA8}"/>
              </a:ext>
            </a:extLst>
          </p:cNvPr>
          <p:cNvSpPr/>
          <p:nvPr/>
        </p:nvSpPr>
        <p:spPr>
          <a:xfrm>
            <a:off x="8770597" y="303020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8767244" y="4367167"/>
            <a:ext cx="499980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8429819" y="406788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5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캠핑톡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캠핑후기 메뉴를 들어가게 될 경우 나오는 페이지로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유저들과의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캠핑장에 대한 소통이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93862"/>
              </p:ext>
            </p:extLst>
          </p:nvPr>
        </p:nvGraphicFramePr>
        <p:xfrm>
          <a:off x="473075" y="2244357"/>
          <a:ext cx="5772359" cy="1820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659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91670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전체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내용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닉네임으로 검색이 가능하며 검색 시 목록에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최신글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경우 제목 옆에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New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표시가 나오며 이미지가 첨부될 경우 이미지 아이콘이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글쓰기 버튼을 통해 캠핑후기 작성이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6FF526F-E26A-4658-A7AA-1255EFB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69" y="984110"/>
            <a:ext cx="5419893" cy="31872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CEB3A-89E1-42F4-ACF1-802D4479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026" y="1722197"/>
            <a:ext cx="2111012" cy="7235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9646488" y="1722197"/>
            <a:ext cx="1942043" cy="723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9309064" y="142291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5680D4-CF90-41B8-9F63-C6A85CE53633}"/>
              </a:ext>
            </a:extLst>
          </p:cNvPr>
          <p:cNvSpPr/>
          <p:nvPr/>
        </p:nvSpPr>
        <p:spPr>
          <a:xfrm>
            <a:off x="11220978" y="3809631"/>
            <a:ext cx="367553" cy="3617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6A03D6-D02F-4728-82E1-898EC9DFEFFD}"/>
              </a:ext>
            </a:extLst>
          </p:cNvPr>
          <p:cNvSpPr/>
          <p:nvPr/>
        </p:nvSpPr>
        <p:spPr>
          <a:xfrm>
            <a:off x="10815786" y="353746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5206C6-E730-48EF-8330-16B26AD22F14}"/>
              </a:ext>
            </a:extLst>
          </p:cNvPr>
          <p:cNvSpPr/>
          <p:nvPr/>
        </p:nvSpPr>
        <p:spPr>
          <a:xfrm>
            <a:off x="6399906" y="2960447"/>
            <a:ext cx="5188625" cy="523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C7878B-B8A2-4A88-80AA-61F051C8B333}"/>
              </a:ext>
            </a:extLst>
          </p:cNvPr>
          <p:cNvSpPr/>
          <p:nvPr/>
        </p:nvSpPr>
        <p:spPr>
          <a:xfrm>
            <a:off x="6378400" y="252541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45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106408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소개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7E7DDD-77F6-4055-A75C-1BC33DF9C13B}"/>
              </a:ext>
            </a:extLst>
          </p:cNvPr>
          <p:cNvSpPr/>
          <p:nvPr/>
        </p:nvSpPr>
        <p:spPr>
          <a:xfrm>
            <a:off x="4978401" y="929250"/>
            <a:ext cx="6581422" cy="5708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725808-6262-46C4-BA54-5DF845457548}"/>
              </a:ext>
            </a:extLst>
          </p:cNvPr>
          <p:cNvSpPr/>
          <p:nvPr/>
        </p:nvSpPr>
        <p:spPr>
          <a:xfrm>
            <a:off x="451554" y="929250"/>
            <a:ext cx="2788357" cy="102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kern="0" dirty="0">
                <a:solidFill>
                  <a:sysClr val="windowText" lastClr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448A8-6583-4A84-8931-D7628D1EFFD0}"/>
              </a:ext>
            </a:extLst>
          </p:cNvPr>
          <p:cNvSpPr txBox="1"/>
          <p:nvPr/>
        </p:nvSpPr>
        <p:spPr>
          <a:xfrm>
            <a:off x="5134781" y="980058"/>
            <a:ext cx="59153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메인페이지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소셜로그인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로그인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로그인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로그인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게시판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캠핑후기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캠핑장</a:t>
            </a:r>
            <a:b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캠핑장 찾기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닉네임 수정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변경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탈퇴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그래픽 123" descr="텐트">
            <a:extLst>
              <a:ext uri="{FF2B5EF4-FFF2-40B4-BE49-F238E27FC236}">
                <a16:creationId xmlns:a16="http://schemas.microsoft.com/office/drawing/2014/main" id="{0C53ADC3-C6D0-4ED2-A8F0-70F50CE7EC2E}"/>
              </a:ext>
            </a:extLst>
          </p:cNvPr>
          <p:cNvSpPr/>
          <p:nvPr/>
        </p:nvSpPr>
        <p:spPr>
          <a:xfrm>
            <a:off x="1483380" y="2842516"/>
            <a:ext cx="2325958" cy="1615168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rgbClr val="28CC9E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그래픽 123" descr="텐트">
            <a:extLst>
              <a:ext uri="{FF2B5EF4-FFF2-40B4-BE49-F238E27FC236}">
                <a16:creationId xmlns:a16="http://schemas.microsoft.com/office/drawing/2014/main" id="{BBF50F15-7CFB-4F05-A235-3994092CE371}"/>
              </a:ext>
            </a:extLst>
          </p:cNvPr>
          <p:cNvSpPr/>
          <p:nvPr/>
        </p:nvSpPr>
        <p:spPr>
          <a:xfrm>
            <a:off x="1203117" y="2679483"/>
            <a:ext cx="2325958" cy="1615168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183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캠핑후기 글 작성 페이지로 캠핑장에 대한 후기 작성 및 이미지 첨부가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43259"/>
              </p:ext>
            </p:extLst>
          </p:nvPr>
        </p:nvGraphicFramePr>
        <p:xfrm>
          <a:off x="473075" y="2244357"/>
          <a:ext cx="5772359" cy="192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696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088663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캠핑후기의 제목을 작성하는 칸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캠핑후기 내용 및 이미지 첨부가 가능한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웹에디터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섬머노트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활용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 버튼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캠핑후기 목록으로 이동하며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전송 버튼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해당 내용을 목록에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 및 내용을 입력하지 않을 경우 전송 불가능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26209F-59B8-4254-9366-68A06ACB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27" y="1422895"/>
            <a:ext cx="5461555" cy="33566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6517661" y="2560399"/>
            <a:ext cx="3055997" cy="5794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6245434" y="225448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F90F36-8EB9-43C2-A5A0-D4846266619B}"/>
              </a:ext>
            </a:extLst>
          </p:cNvPr>
          <p:cNvSpPr/>
          <p:nvPr/>
        </p:nvSpPr>
        <p:spPr>
          <a:xfrm>
            <a:off x="6526842" y="3241608"/>
            <a:ext cx="5192083" cy="11541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91E692-C9EE-4BC2-84CE-E061FD55564B}"/>
              </a:ext>
            </a:extLst>
          </p:cNvPr>
          <p:cNvSpPr/>
          <p:nvPr/>
        </p:nvSpPr>
        <p:spPr>
          <a:xfrm>
            <a:off x="6234417" y="305707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5C452A-C2DF-4866-A52E-554276C8E779}"/>
              </a:ext>
            </a:extLst>
          </p:cNvPr>
          <p:cNvSpPr/>
          <p:nvPr/>
        </p:nvSpPr>
        <p:spPr>
          <a:xfrm>
            <a:off x="10595261" y="4411523"/>
            <a:ext cx="1123664" cy="367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963B8-6F3D-443D-94DF-6AE7EA07C200}"/>
              </a:ext>
            </a:extLst>
          </p:cNvPr>
          <p:cNvSpPr/>
          <p:nvPr/>
        </p:nvSpPr>
        <p:spPr>
          <a:xfrm>
            <a:off x="10323034" y="414216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4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캠핑후기 상세페이지로 해당 글에 대한 댓글 및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대댓글이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33679"/>
              </p:ext>
            </p:extLst>
          </p:nvPr>
        </p:nvGraphicFramePr>
        <p:xfrm>
          <a:off x="473075" y="2244357"/>
          <a:ext cx="5772359" cy="2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4882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967477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해당 글에 대한 수정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삭제 기능과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목록으로 돌아가는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해당글에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대한 댓글 기능으로 수정버튼을 클릭하여 수정 및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삭제가능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댓글에 대한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대댓글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기능으로 댓글 아래에 있는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대댓글을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통해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작성이 가능하며 수정 버튼을 클릭하여 수정 및 삭제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4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댓글을 작성하는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4537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A67F40-ED6E-42B5-88EE-D15EB7CF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28" y="1103897"/>
            <a:ext cx="5440352" cy="42467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10617692" y="1309842"/>
            <a:ext cx="714789" cy="2970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71FDA0-67E1-490C-8E42-883C9A594D3B}"/>
              </a:ext>
            </a:extLst>
          </p:cNvPr>
          <p:cNvSpPr/>
          <p:nvPr/>
        </p:nvSpPr>
        <p:spPr>
          <a:xfrm>
            <a:off x="10144155" y="113216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B61AD2-81CE-41CF-A546-95FCA0E5B396}"/>
              </a:ext>
            </a:extLst>
          </p:cNvPr>
          <p:cNvSpPr/>
          <p:nvPr/>
        </p:nvSpPr>
        <p:spPr>
          <a:xfrm>
            <a:off x="6849365" y="2924016"/>
            <a:ext cx="4483116" cy="58468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A3A970-4DEB-4D4E-B7C6-5F0D3DA67850}"/>
              </a:ext>
            </a:extLst>
          </p:cNvPr>
          <p:cNvSpPr/>
          <p:nvPr/>
        </p:nvSpPr>
        <p:spPr>
          <a:xfrm>
            <a:off x="6537159" y="271716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ABF64B-A31A-4F7C-999F-30B89F7B925F}"/>
              </a:ext>
            </a:extLst>
          </p:cNvPr>
          <p:cNvSpPr/>
          <p:nvPr/>
        </p:nvSpPr>
        <p:spPr>
          <a:xfrm>
            <a:off x="6849365" y="3574910"/>
            <a:ext cx="4483116" cy="653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D83B6B-6F16-4A86-9E08-33A314163FC3}"/>
              </a:ext>
            </a:extLst>
          </p:cNvPr>
          <p:cNvSpPr/>
          <p:nvPr/>
        </p:nvSpPr>
        <p:spPr>
          <a:xfrm>
            <a:off x="6849365" y="4341292"/>
            <a:ext cx="4483116" cy="98752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04748B-814F-47AC-915F-C71F107B3409}"/>
              </a:ext>
            </a:extLst>
          </p:cNvPr>
          <p:cNvSpPr/>
          <p:nvPr/>
        </p:nvSpPr>
        <p:spPr>
          <a:xfrm>
            <a:off x="6499332" y="345035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59B8CE-6B73-47E5-BA21-6FA8604F3D54}"/>
              </a:ext>
            </a:extLst>
          </p:cNvPr>
          <p:cNvSpPr/>
          <p:nvPr/>
        </p:nvSpPr>
        <p:spPr>
          <a:xfrm>
            <a:off x="6499545" y="432644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23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캠핑톡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클릭하면 나오는 페이지이며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유저들이 웹사이트를 이용중 문의사항이나 이용중 불편한점이 있을 경우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관리자에게 질문을 하는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98335"/>
              </p:ext>
            </p:extLst>
          </p:nvPr>
        </p:nvGraphicFramePr>
        <p:xfrm>
          <a:off x="473075" y="2244357"/>
          <a:ext cx="5841398" cy="192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180998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전체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내용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닉네임으로 검색이 가능하며 검색 시 목록에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목록이며 제목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상세 페이지로 이동 가능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미확인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확인중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답변완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이라는 관리자가 확인을 </a:t>
                      </a:r>
                      <a:r>
                        <a:rPr lang="ko-KR" altLang="en-US" sz="1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했는지 볼 수 </a:t>
                      </a:r>
                      <a:br>
                        <a:rPr lang="en-US" altLang="ko-KR" sz="1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있음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글쓰기 버튼을 통해 </a:t>
                      </a:r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글 작성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3D396DB-916D-4626-BDA9-51E6D9916EF6}"/>
              </a:ext>
            </a:extLst>
          </p:cNvPr>
          <p:cNvGrpSpPr/>
          <p:nvPr/>
        </p:nvGrpSpPr>
        <p:grpSpPr>
          <a:xfrm>
            <a:off x="6375826" y="1606858"/>
            <a:ext cx="5343099" cy="3085375"/>
            <a:chOff x="6375826" y="1606858"/>
            <a:chExt cx="5343099" cy="30853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C2EF7B-28B2-4FB7-8609-F29BA4AB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5826" y="1606858"/>
              <a:ext cx="5343099" cy="30853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92689B-6535-4779-984A-DA5F199A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3193" y="2642544"/>
              <a:ext cx="1948013" cy="58960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9465832" y="2642544"/>
            <a:ext cx="1825374" cy="49689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9086900" y="237336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844102-1058-4E54-9555-095EB3859D8D}"/>
              </a:ext>
            </a:extLst>
          </p:cNvPr>
          <p:cNvSpPr/>
          <p:nvPr/>
        </p:nvSpPr>
        <p:spPr>
          <a:xfrm>
            <a:off x="6943612" y="3525424"/>
            <a:ext cx="4288268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F0AAB3-5E30-4183-B160-605F670B45C2}"/>
              </a:ext>
            </a:extLst>
          </p:cNvPr>
          <p:cNvSpPr/>
          <p:nvPr/>
        </p:nvSpPr>
        <p:spPr>
          <a:xfrm>
            <a:off x="6564680" y="325624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F24836-E5FB-4F8E-805A-ACFB8BB5EA80}"/>
              </a:ext>
            </a:extLst>
          </p:cNvPr>
          <p:cNvSpPr/>
          <p:nvPr/>
        </p:nvSpPr>
        <p:spPr>
          <a:xfrm>
            <a:off x="10959352" y="4456206"/>
            <a:ext cx="331854" cy="2212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74EB07-B495-4191-BA7E-23C374677B2C}"/>
              </a:ext>
            </a:extLst>
          </p:cNvPr>
          <p:cNvSpPr/>
          <p:nvPr/>
        </p:nvSpPr>
        <p:spPr>
          <a:xfrm>
            <a:off x="10580420" y="418702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87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작성시 나오는 페이지로 웹관리자한테 질문이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FFEB6159-EC0F-4D4C-8062-C235A2AA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46353"/>
              </p:ext>
            </p:extLst>
          </p:nvPr>
        </p:nvGraphicFramePr>
        <p:xfrm>
          <a:off x="473075" y="2244357"/>
          <a:ext cx="5841398" cy="192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180998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의 제목을 작성하는 칸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내용을 작성하는 칸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 버튼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목록으로 이동하며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전송 버튼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해당 내용을 목록에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제목 및 내용을 입력하지 않을 경우 전송 불가능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D3F717E-597D-42DC-95C3-866C896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66" y="1079360"/>
            <a:ext cx="5327047" cy="35326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6500569" y="2244357"/>
            <a:ext cx="3014906" cy="54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6200490" y="199886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2EF978-0147-4AA1-80B1-61F1EAEC4A73}"/>
              </a:ext>
            </a:extLst>
          </p:cNvPr>
          <p:cNvSpPr/>
          <p:nvPr/>
        </p:nvSpPr>
        <p:spPr>
          <a:xfrm>
            <a:off x="6500568" y="2881713"/>
            <a:ext cx="5138981" cy="133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47409-7CD1-439B-9F97-5E5C19FA3A20}"/>
              </a:ext>
            </a:extLst>
          </p:cNvPr>
          <p:cNvSpPr/>
          <p:nvPr/>
        </p:nvSpPr>
        <p:spPr>
          <a:xfrm>
            <a:off x="11068049" y="4266339"/>
            <a:ext cx="571499" cy="234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A1FFAE-2ABE-4154-8B62-D4A493060E63}"/>
              </a:ext>
            </a:extLst>
          </p:cNvPr>
          <p:cNvSpPr/>
          <p:nvPr/>
        </p:nvSpPr>
        <p:spPr>
          <a:xfrm>
            <a:off x="6308751" y="2746657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46DF9B-54DE-488E-945B-748E73334392}"/>
              </a:ext>
            </a:extLst>
          </p:cNvPr>
          <p:cNvSpPr/>
          <p:nvPr/>
        </p:nvSpPr>
        <p:spPr>
          <a:xfrm>
            <a:off x="10708913" y="4102347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19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D249B2-20E2-4FE6-88A4-4B15A537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17" y="1815107"/>
            <a:ext cx="5189562" cy="2499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상세 페이지로 관리자가 확인하기 전까지는 수정 및 삭제가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10629899" y="2667000"/>
            <a:ext cx="904875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10207634" y="237934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8A87A-4601-473A-88B2-86441664DFEF}"/>
              </a:ext>
            </a:extLst>
          </p:cNvPr>
          <p:cNvSpPr/>
          <p:nvPr/>
        </p:nvSpPr>
        <p:spPr>
          <a:xfrm>
            <a:off x="10809133" y="3357562"/>
            <a:ext cx="373836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215F01-8CC4-4BBE-96F9-6867DC544681}"/>
              </a:ext>
            </a:extLst>
          </p:cNvPr>
          <p:cNvSpPr/>
          <p:nvPr/>
        </p:nvSpPr>
        <p:spPr>
          <a:xfrm>
            <a:off x="10493785" y="303020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AACC63-8431-46F9-898D-0E093241CF03}"/>
              </a:ext>
            </a:extLst>
          </p:cNvPr>
          <p:cNvSpPr/>
          <p:nvPr/>
        </p:nvSpPr>
        <p:spPr>
          <a:xfrm>
            <a:off x="6659015" y="3875585"/>
            <a:ext cx="5003264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05194A-5839-4BA0-81A0-F80FDE43F5D1}"/>
              </a:ext>
            </a:extLst>
          </p:cNvPr>
          <p:cNvSpPr/>
          <p:nvPr/>
        </p:nvSpPr>
        <p:spPr>
          <a:xfrm>
            <a:off x="6522901" y="347928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25" name="표 17">
            <a:extLst>
              <a:ext uri="{FF2B5EF4-FFF2-40B4-BE49-F238E27FC236}">
                <a16:creationId xmlns:a16="http://schemas.microsoft.com/office/drawing/2014/main" id="{4FC1DEFB-F1FF-4F90-A3C4-038C5E8FC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45959"/>
              </p:ext>
            </p:extLst>
          </p:nvPr>
        </p:nvGraphicFramePr>
        <p:xfrm>
          <a:off x="473075" y="2244357"/>
          <a:ext cx="5971792" cy="1719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595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354197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글에 대한 수정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삭제 기능과 </a:t>
                      </a:r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목록으로 이동할 수 있는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확인 여부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답변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18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F4FACC-4C83-4959-8D3A-12494D86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901" y="1860825"/>
            <a:ext cx="5209434" cy="26941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6DE4B-902C-4B33-AFA1-61C320F7DEBF}"/>
              </a:ext>
            </a:extLst>
          </p:cNvPr>
          <p:cNvSpPr txBox="1"/>
          <p:nvPr/>
        </p:nvSpPr>
        <p:spPr>
          <a:xfrm>
            <a:off x="603469" y="1507330"/>
            <a:ext cx="58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상세 페이지로 관리자가 확인중인 경우 수정 및 삭제가 불가능합니다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11291826" y="2059366"/>
            <a:ext cx="370453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10893159" y="188899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8A87A-4601-473A-88B2-86441664DFEF}"/>
              </a:ext>
            </a:extLst>
          </p:cNvPr>
          <p:cNvSpPr/>
          <p:nvPr/>
        </p:nvSpPr>
        <p:spPr>
          <a:xfrm>
            <a:off x="10980160" y="3133134"/>
            <a:ext cx="370453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215F01-8CC4-4BBE-96F9-6867DC544681}"/>
              </a:ext>
            </a:extLst>
          </p:cNvPr>
          <p:cNvSpPr/>
          <p:nvPr/>
        </p:nvSpPr>
        <p:spPr>
          <a:xfrm>
            <a:off x="10629899" y="288703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AACC63-8431-46F9-898D-0E093241CF03}"/>
              </a:ext>
            </a:extLst>
          </p:cNvPr>
          <p:cNvSpPr/>
          <p:nvPr/>
        </p:nvSpPr>
        <p:spPr>
          <a:xfrm>
            <a:off x="6659015" y="4145146"/>
            <a:ext cx="5003264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05194A-5839-4BA0-81A0-F80FDE43F5D1}"/>
              </a:ext>
            </a:extLst>
          </p:cNvPr>
          <p:cNvSpPr/>
          <p:nvPr/>
        </p:nvSpPr>
        <p:spPr>
          <a:xfrm>
            <a:off x="6522901" y="374884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7D42796-910A-4CC3-A99B-AD9131450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48159"/>
              </p:ext>
            </p:extLst>
          </p:nvPr>
        </p:nvGraphicFramePr>
        <p:xfrm>
          <a:off x="473075" y="2244357"/>
          <a:ext cx="5971792" cy="161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142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2966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목록으로 이동할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확인 여부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답변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6BAF95-4ED7-4092-A346-2D75F22C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27" y="1900446"/>
            <a:ext cx="5460588" cy="25946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게시판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11364025" y="2544295"/>
            <a:ext cx="373836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11046856" y="219626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8A87A-4601-473A-88B2-86441664DFEF}"/>
              </a:ext>
            </a:extLst>
          </p:cNvPr>
          <p:cNvSpPr/>
          <p:nvPr/>
        </p:nvSpPr>
        <p:spPr>
          <a:xfrm>
            <a:off x="11040776" y="3328038"/>
            <a:ext cx="373836" cy="266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215F01-8CC4-4BBE-96F9-6867DC544681}"/>
              </a:ext>
            </a:extLst>
          </p:cNvPr>
          <p:cNvSpPr/>
          <p:nvPr/>
        </p:nvSpPr>
        <p:spPr>
          <a:xfrm>
            <a:off x="10725428" y="300067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AACC63-8431-46F9-898D-0E093241CF03}"/>
              </a:ext>
            </a:extLst>
          </p:cNvPr>
          <p:cNvSpPr/>
          <p:nvPr/>
        </p:nvSpPr>
        <p:spPr>
          <a:xfrm>
            <a:off x="6444867" y="3990124"/>
            <a:ext cx="5274058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05194A-5839-4BA0-81A0-F80FDE43F5D1}"/>
              </a:ext>
            </a:extLst>
          </p:cNvPr>
          <p:cNvSpPr/>
          <p:nvPr/>
        </p:nvSpPr>
        <p:spPr>
          <a:xfrm>
            <a:off x="6385461" y="359473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017435"/>
              </p:ext>
            </p:extLst>
          </p:nvPr>
        </p:nvGraphicFramePr>
        <p:xfrm>
          <a:off x="473075" y="2244357"/>
          <a:ext cx="5498183" cy="161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598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76585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QnA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목록으로 이동할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확인 여부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관리자의 답변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상세 페이지로 관리자가 답변을 달 경우 수정 및 삭제가 불가능 하며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관리자의 답글이 표시됩니다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1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캠핑장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캠핑장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68549"/>
              </p:ext>
            </p:extLst>
          </p:nvPr>
        </p:nvGraphicFramePr>
        <p:xfrm>
          <a:off x="473075" y="2244357"/>
          <a:ext cx="5622925" cy="2031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701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987224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퀵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메뉴 버튼으로 해당 메뉴를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그 페이지로 이동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캠핑장 조건을 통한 검색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자기자신의 위치를 지도로 표시하며 검색결과의 위치를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2736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4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자신의 위치주변 또는 검색을 통한 캠핑장 리스트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704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전국에 있는 캠핑장을 찾아주는 사이트입니다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자기 위치에서 가까운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캠핑장을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찾을수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있으며 테마별로 검색이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92DDC3-A558-4559-A279-705C39880808}"/>
              </a:ext>
            </a:extLst>
          </p:cNvPr>
          <p:cNvGrpSpPr/>
          <p:nvPr/>
        </p:nvGrpSpPr>
        <p:grpSpPr>
          <a:xfrm>
            <a:off x="6452822" y="1507330"/>
            <a:ext cx="5286883" cy="3868942"/>
            <a:chOff x="6452822" y="1507330"/>
            <a:chExt cx="5286883" cy="38689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807C9E-78C3-478A-98CE-FE112BD5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2822" y="1507330"/>
              <a:ext cx="5286883" cy="38689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F3C99E-4E63-48AF-84B1-CD3B3273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5193" y="1714881"/>
              <a:ext cx="2266044" cy="41137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6792026" y="1675187"/>
            <a:ext cx="2076552" cy="41137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6486311" y="163162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D59D28-FCFE-48A0-A435-CC71CA0F8D30}"/>
              </a:ext>
            </a:extLst>
          </p:cNvPr>
          <p:cNvSpPr/>
          <p:nvPr/>
        </p:nvSpPr>
        <p:spPr>
          <a:xfrm>
            <a:off x="9058926" y="2668737"/>
            <a:ext cx="2688734" cy="27075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0400E-ACF3-413C-BD4A-C6638A326323}"/>
              </a:ext>
            </a:extLst>
          </p:cNvPr>
          <p:cNvSpPr/>
          <p:nvPr/>
        </p:nvSpPr>
        <p:spPr>
          <a:xfrm>
            <a:off x="8961237" y="2244357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576FA8-4F91-45B6-BBB5-021125E5477D}"/>
              </a:ext>
            </a:extLst>
          </p:cNvPr>
          <p:cNvSpPr/>
          <p:nvPr/>
        </p:nvSpPr>
        <p:spPr>
          <a:xfrm>
            <a:off x="6452822" y="2661782"/>
            <a:ext cx="2598149" cy="11170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9AF38D-43C0-4A71-AF0C-94EC31606085}"/>
              </a:ext>
            </a:extLst>
          </p:cNvPr>
          <p:cNvSpPr/>
          <p:nvPr/>
        </p:nvSpPr>
        <p:spPr>
          <a:xfrm>
            <a:off x="6422966" y="2266977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0997BF-5489-4F85-8F3F-9E05E585DFFA}"/>
              </a:ext>
            </a:extLst>
          </p:cNvPr>
          <p:cNvSpPr/>
          <p:nvPr/>
        </p:nvSpPr>
        <p:spPr>
          <a:xfrm>
            <a:off x="6460777" y="3781560"/>
            <a:ext cx="2598149" cy="15691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465052-FEEE-497F-A99E-75D2DEA809C9}"/>
              </a:ext>
            </a:extLst>
          </p:cNvPr>
          <p:cNvSpPr/>
          <p:nvPr/>
        </p:nvSpPr>
        <p:spPr>
          <a:xfrm>
            <a:off x="6176618" y="373085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78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캠핑장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캠핑장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67378"/>
              </p:ext>
            </p:extLst>
          </p:nvPr>
        </p:nvGraphicFramePr>
        <p:xfrm>
          <a:off x="473075" y="2244357"/>
          <a:ext cx="5622925" cy="150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701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987224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캠핑장 리스트 중 한 개의 캠핑장 클릭 시 지도에 표시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상세페이지 버튼 클릭 시 상세정보를 담은 페이지로 이동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각 게시판으로 이동하는 버튼과 해당 관련 홈페이지로 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  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이동하는 사이트 연결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캠핑장 리스트 중 한 개를 선택 할 경우 지도에 간단한 정보 및 상세페이지 이동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버튼이 있으며 버튼 클릭 시 상세 정보를 표시하는 페이지로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1469A4-89F8-4C82-AD73-9FBC0B90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88" y="3690727"/>
            <a:ext cx="4768733" cy="28974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A40CFC-2887-46EF-97E4-2514FF45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89" y="935339"/>
            <a:ext cx="4669581" cy="2618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6360-2DB1-474A-81AA-32A0B516F3EC}"/>
              </a:ext>
            </a:extLst>
          </p:cNvPr>
          <p:cNvSpPr/>
          <p:nvPr/>
        </p:nvSpPr>
        <p:spPr>
          <a:xfrm>
            <a:off x="9267224" y="2030550"/>
            <a:ext cx="1375070" cy="7126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D54291-F4C2-4215-8302-55DB6372797F}"/>
              </a:ext>
            </a:extLst>
          </p:cNvPr>
          <p:cNvSpPr/>
          <p:nvPr/>
        </p:nvSpPr>
        <p:spPr>
          <a:xfrm>
            <a:off x="8961509" y="198699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9A0807-7C8C-4F27-9BD5-77AAC65EA27F}"/>
              </a:ext>
            </a:extLst>
          </p:cNvPr>
          <p:cNvSpPr/>
          <p:nvPr/>
        </p:nvSpPr>
        <p:spPr>
          <a:xfrm>
            <a:off x="6479487" y="3690726"/>
            <a:ext cx="4802221" cy="28974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D99C7D-CADF-4143-A197-12AD52AB2DFA}"/>
              </a:ext>
            </a:extLst>
          </p:cNvPr>
          <p:cNvSpPr/>
          <p:nvPr/>
        </p:nvSpPr>
        <p:spPr>
          <a:xfrm>
            <a:off x="6173773" y="3647168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133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회원정보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닉네임 수정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3860"/>
              </p:ext>
            </p:extLst>
          </p:nvPr>
        </p:nvGraphicFramePr>
        <p:xfrm>
          <a:off x="473075" y="2244357"/>
          <a:ext cx="5971792" cy="150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142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2966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닉네임을 수정할 수 있는 기능으로 중복확인 후 수정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비밀번호변경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비밀번호를 수정할 수 있는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수정하기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수정된 닉네임으로 변경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수정완료 시 로그아웃됨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탈퇴하기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회원탈퇴 기능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9" y="1507330"/>
            <a:ext cx="58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마이페이지의 화면으로 닉네임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회원탈퇴 기능이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59C23-E23F-465F-A410-6AD8193B8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3" r="19557"/>
          <a:stretch/>
        </p:blipFill>
        <p:spPr>
          <a:xfrm>
            <a:off x="6575260" y="1140581"/>
            <a:ext cx="5049306" cy="33742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7461DC-35E5-4EB5-8AC5-AFB407C38ACE}"/>
              </a:ext>
            </a:extLst>
          </p:cNvPr>
          <p:cNvSpPr/>
          <p:nvPr/>
        </p:nvSpPr>
        <p:spPr>
          <a:xfrm>
            <a:off x="9964764" y="3744836"/>
            <a:ext cx="1465235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D26C18-963D-4173-ADE4-599B0A36893F}"/>
              </a:ext>
            </a:extLst>
          </p:cNvPr>
          <p:cNvSpPr/>
          <p:nvPr/>
        </p:nvSpPr>
        <p:spPr>
          <a:xfrm>
            <a:off x="9647596" y="339680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DC854-800C-41CA-9372-2FFD93FB4D07}"/>
              </a:ext>
            </a:extLst>
          </p:cNvPr>
          <p:cNvSpPr/>
          <p:nvPr/>
        </p:nvSpPr>
        <p:spPr>
          <a:xfrm>
            <a:off x="7859597" y="2797412"/>
            <a:ext cx="3237028" cy="3553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565F9B-FB66-4157-B1A0-6CB5639A95ED}"/>
              </a:ext>
            </a:extLst>
          </p:cNvPr>
          <p:cNvSpPr/>
          <p:nvPr/>
        </p:nvSpPr>
        <p:spPr>
          <a:xfrm>
            <a:off x="7525841" y="2467786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7214E-AE4D-430F-8539-50AA04C09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4" r="31167" b="73788"/>
          <a:stretch/>
        </p:blipFill>
        <p:spPr>
          <a:xfrm>
            <a:off x="8143875" y="1151617"/>
            <a:ext cx="2066925" cy="585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DCF10-2155-4370-8518-CCF8A4252ECA}"/>
              </a:ext>
            </a:extLst>
          </p:cNvPr>
          <p:cNvSpPr/>
          <p:nvPr/>
        </p:nvSpPr>
        <p:spPr>
          <a:xfrm>
            <a:off x="8129204" y="1123662"/>
            <a:ext cx="2148271" cy="6134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6575B76-8EF0-4E78-9C76-A168CA2839FD}"/>
              </a:ext>
            </a:extLst>
          </p:cNvPr>
          <p:cNvCxnSpPr>
            <a:cxnSpLocks/>
            <a:stCxn id="15" idx="3"/>
            <a:endCxn id="17" idx="3"/>
          </p:cNvCxnSpPr>
          <p:nvPr/>
        </p:nvCxnSpPr>
        <p:spPr>
          <a:xfrm flipH="1" flipV="1">
            <a:off x="10277475" y="1430376"/>
            <a:ext cx="819150" cy="1544717"/>
          </a:xfrm>
          <a:prstGeom prst="bentConnector3">
            <a:avLst>
              <a:gd name="adj1" fmla="val -27907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8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266710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white"/>
                </a:solidFill>
              </a:rPr>
              <a:t>메인페이지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014AD-D4D9-400C-8EF7-AF27D0E5837A}"/>
              </a:ext>
            </a:extLst>
          </p:cNvPr>
          <p:cNvSpPr txBox="1"/>
          <p:nvPr/>
        </p:nvSpPr>
        <p:spPr>
          <a:xfrm>
            <a:off x="473076" y="984110"/>
            <a:ext cx="252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메인페이지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C70C08-8F07-4BDA-8895-4B4FDDC4005E}"/>
              </a:ext>
            </a:extLst>
          </p:cNvPr>
          <p:cNvGrpSpPr/>
          <p:nvPr/>
        </p:nvGrpSpPr>
        <p:grpSpPr>
          <a:xfrm>
            <a:off x="5779815" y="1251506"/>
            <a:ext cx="5915377" cy="4746361"/>
            <a:chOff x="6034744" y="1504952"/>
            <a:chExt cx="5728463" cy="351889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056EB19-C16E-4FED-876B-24A38F6DC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7348"/>
            <a:stretch/>
          </p:blipFill>
          <p:spPr>
            <a:xfrm>
              <a:off x="6034744" y="1504952"/>
              <a:ext cx="1739068" cy="351889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F6DCFA-C322-45E0-B76D-98A52F6F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41"/>
            <a:stretch/>
          </p:blipFill>
          <p:spPr>
            <a:xfrm>
              <a:off x="6791496" y="1504952"/>
              <a:ext cx="4971711" cy="351889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4C2EE6-B10D-4692-9B7A-CF8AC5B2E770}"/>
              </a:ext>
            </a:extLst>
          </p:cNvPr>
          <p:cNvSpPr txBox="1"/>
          <p:nvPr/>
        </p:nvSpPr>
        <p:spPr>
          <a:xfrm>
            <a:off x="436428" y="1507330"/>
            <a:ext cx="534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캠핑의 메인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접속 시 이러한 화면을 볼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6C1866-97DB-475B-BAE8-952CBEFBF65F}"/>
              </a:ext>
            </a:extLst>
          </p:cNvPr>
          <p:cNvSpPr/>
          <p:nvPr/>
        </p:nvSpPr>
        <p:spPr>
          <a:xfrm>
            <a:off x="9676882" y="1306790"/>
            <a:ext cx="1983783" cy="369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143F69-F3A4-45B2-A0C9-697748E62169}"/>
              </a:ext>
            </a:extLst>
          </p:cNvPr>
          <p:cNvSpPr/>
          <p:nvPr/>
        </p:nvSpPr>
        <p:spPr>
          <a:xfrm>
            <a:off x="9279445" y="1127765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7ADD7-FC8E-4810-B9C0-791146D009F8}"/>
              </a:ext>
            </a:extLst>
          </p:cNvPr>
          <p:cNvSpPr/>
          <p:nvPr/>
        </p:nvSpPr>
        <p:spPr>
          <a:xfrm>
            <a:off x="6994071" y="3985414"/>
            <a:ext cx="3835965" cy="142349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218D9E-E43A-4648-9241-79A2336A854B}"/>
              </a:ext>
            </a:extLst>
          </p:cNvPr>
          <p:cNvSpPr/>
          <p:nvPr/>
        </p:nvSpPr>
        <p:spPr>
          <a:xfrm>
            <a:off x="6596634" y="3806389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E96FA050-BE8E-4ED5-9B40-AACE3484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824271"/>
              </p:ext>
            </p:extLst>
          </p:nvPr>
        </p:nvGraphicFramePr>
        <p:xfrm>
          <a:off x="635322" y="2455312"/>
          <a:ext cx="5019283" cy="2447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027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275256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458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1540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메인페이지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메뉴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endParaRPr lang="en-US" altLang="ko-KR" sz="1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Home : </a:t>
                      </a:r>
                      <a:r>
                        <a:rPr lang="ko-KR" altLang="en-US" sz="1400" dirty="0" err="1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메인페이지로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이동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캠핑장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캠핑장 메뉴화면으로 이동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 err="1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캠핑톡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게시판 화면으로 이동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회원가입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회원가입 페이지로 이동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로그인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로그인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48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캠핑장 사진을 슬라이드로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420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18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141183-95F6-433D-9198-970D8215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996" y="2196731"/>
            <a:ext cx="4142455" cy="15090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회원정보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변경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457052"/>
              </p:ext>
            </p:extLst>
          </p:nvPr>
        </p:nvGraphicFramePr>
        <p:xfrm>
          <a:off x="473075" y="2244357"/>
          <a:ext cx="5971792" cy="12956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142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2966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영어 소문자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특수문자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숫자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개를 포함한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8~15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자리 입력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수정된 비밀번호를 변경해주는 버튼으로 클릭 시 로그아웃이 되며</a:t>
                      </a:r>
                      <a:b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</a:b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다시 로그인을 진행 할 경우 바뀐 비밀번호로 로그인 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8" y="1507330"/>
            <a:ext cx="6502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버튼 클릭 시 나오는 페이지로 비밀번호 및 비밀번호 확인창에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 소문자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포함한 상태로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8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이상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이하로 입력해야 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후 수정하기 버튼 클릭 시 로그아웃이 되며 바뀐 비밀번호로 로그인이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DC854-800C-41CA-9372-2FFD93FB4D07}"/>
              </a:ext>
            </a:extLst>
          </p:cNvPr>
          <p:cNvSpPr/>
          <p:nvPr/>
        </p:nvSpPr>
        <p:spPr>
          <a:xfrm>
            <a:off x="7364297" y="2647950"/>
            <a:ext cx="3351328" cy="514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565F9B-FB66-4157-B1A0-6CB5639A95ED}"/>
              </a:ext>
            </a:extLst>
          </p:cNvPr>
          <p:cNvSpPr/>
          <p:nvPr/>
        </p:nvSpPr>
        <p:spPr>
          <a:xfrm>
            <a:off x="10032632" y="3056871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FD6EC7-EB2C-47EE-B186-0E0DDC04F76B}"/>
              </a:ext>
            </a:extLst>
          </p:cNvPr>
          <p:cNvSpPr/>
          <p:nvPr/>
        </p:nvSpPr>
        <p:spPr>
          <a:xfrm>
            <a:off x="10334624" y="3234552"/>
            <a:ext cx="676275" cy="1944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50DD6B-5978-4BA2-AEC9-CB59E5188744}"/>
              </a:ext>
            </a:extLst>
          </p:cNvPr>
          <p:cNvSpPr/>
          <p:nvPr/>
        </p:nvSpPr>
        <p:spPr>
          <a:xfrm>
            <a:off x="7195996" y="2218939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6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298D9-593D-4895-B3E3-0BA32768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89" y="1816509"/>
            <a:ext cx="4826211" cy="3534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회원정보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탈퇴하기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B24BA84-9A2B-44D7-A694-A5B2A0AE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0478"/>
              </p:ext>
            </p:extLst>
          </p:nvPr>
        </p:nvGraphicFramePr>
        <p:xfrm>
          <a:off x="473075" y="2244357"/>
          <a:ext cx="5971792" cy="1195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142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52966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41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회원가입시 입력했던 비밀번호 입력 칸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버튼 클릭 시 회원탈퇴가 진행되며 해당 아이디로 로그인이 불가능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411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5A158D-DE32-4AE3-B754-1837C52E978F}"/>
              </a:ext>
            </a:extLst>
          </p:cNvPr>
          <p:cNvSpPr txBox="1"/>
          <p:nvPr/>
        </p:nvSpPr>
        <p:spPr>
          <a:xfrm>
            <a:off x="603468" y="1507330"/>
            <a:ext cx="650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탈퇴하기 버튼 클릭 시 나오는 페이지로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후 회원탈퇴 버튼을 클릭 할 경우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탈퇴가 진행됩니다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탈퇴 시 로그인이 불가능합니다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EDC854-800C-41CA-9372-2FFD93FB4D07}"/>
              </a:ext>
            </a:extLst>
          </p:cNvPr>
          <p:cNvSpPr/>
          <p:nvPr/>
        </p:nvSpPr>
        <p:spPr>
          <a:xfrm>
            <a:off x="7105650" y="4343400"/>
            <a:ext cx="3248025" cy="3238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50DD6B-5978-4BA2-AEC9-CB59E5188744}"/>
              </a:ext>
            </a:extLst>
          </p:cNvPr>
          <p:cNvSpPr/>
          <p:nvPr/>
        </p:nvSpPr>
        <p:spPr>
          <a:xfrm>
            <a:off x="6833423" y="394041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A2A50-188F-46A5-B841-0212C46078DC}"/>
              </a:ext>
            </a:extLst>
          </p:cNvPr>
          <p:cNvSpPr/>
          <p:nvPr/>
        </p:nvSpPr>
        <p:spPr>
          <a:xfrm>
            <a:off x="10115550" y="4714875"/>
            <a:ext cx="981075" cy="4381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E11447-FD40-4E73-B0CF-958AB9E803B5}"/>
              </a:ext>
            </a:extLst>
          </p:cNvPr>
          <p:cNvSpPr/>
          <p:nvPr/>
        </p:nvSpPr>
        <p:spPr>
          <a:xfrm>
            <a:off x="9776648" y="4702969"/>
            <a:ext cx="272227" cy="323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3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5C4C0FB-2B00-40E3-8560-42B22A5612BF}"/>
              </a:ext>
            </a:extLst>
          </p:cNvPr>
          <p:cNvGrpSpPr/>
          <p:nvPr/>
        </p:nvGrpSpPr>
        <p:grpSpPr>
          <a:xfrm>
            <a:off x="6250902" y="1007758"/>
            <a:ext cx="5180935" cy="5184981"/>
            <a:chOff x="6250902" y="1007758"/>
            <a:chExt cx="5180935" cy="518498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5EDD22-5E1A-497E-977E-9E82D15AF75A}"/>
                </a:ext>
              </a:extLst>
            </p:cNvPr>
            <p:cNvGrpSpPr/>
            <p:nvPr/>
          </p:nvGrpSpPr>
          <p:grpSpPr>
            <a:xfrm>
              <a:off x="6250902" y="1007758"/>
              <a:ext cx="5180935" cy="5184981"/>
              <a:chOff x="6228869" y="521158"/>
              <a:chExt cx="5180935" cy="518498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C3E8761-51D6-4968-9A2D-0F1EB195A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8869" y="3227728"/>
                <a:ext cx="5180934" cy="247841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CEE59B9-5937-44F2-9C95-97A15E164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870" y="521158"/>
                <a:ext cx="5180934" cy="270657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19D280-AE3C-4D30-8B6F-E657ECF87D57}"/>
                </a:ext>
              </a:extLst>
            </p:cNvPr>
            <p:cNvSpPr/>
            <p:nvPr/>
          </p:nvSpPr>
          <p:spPr>
            <a:xfrm>
              <a:off x="11075891" y="3369712"/>
              <a:ext cx="355945" cy="355362"/>
            </a:xfrm>
            <a:prstGeom prst="rect">
              <a:avLst/>
            </a:prstGeom>
            <a:solidFill>
              <a:srgbClr val="212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24248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white"/>
                </a:solidFill>
              </a:rPr>
              <a:t>메인페이지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014AD-D4D9-400C-8EF7-AF27D0E5837A}"/>
              </a:ext>
            </a:extLst>
          </p:cNvPr>
          <p:cNvSpPr txBox="1"/>
          <p:nvPr/>
        </p:nvSpPr>
        <p:spPr>
          <a:xfrm>
            <a:off x="473076" y="984110"/>
            <a:ext cx="252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메인페이지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E96FA050-BE8E-4ED5-9B40-AACE3484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10554"/>
              </p:ext>
            </p:extLst>
          </p:nvPr>
        </p:nvGraphicFramePr>
        <p:xfrm>
          <a:off x="635322" y="2455312"/>
          <a:ext cx="501928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027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275256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19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2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캠핑장 메뉴로 이동하는 버튼</a:t>
                      </a:r>
                      <a:endParaRPr lang="en-US" altLang="ko-KR" sz="1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CB6D82-A61D-4DBC-98E7-E9DBBA9CBAC3}"/>
              </a:ext>
            </a:extLst>
          </p:cNvPr>
          <p:cNvSpPr/>
          <p:nvPr/>
        </p:nvSpPr>
        <p:spPr>
          <a:xfrm>
            <a:off x="6330648" y="4842465"/>
            <a:ext cx="486151" cy="2439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1EF246-8320-4E21-B9CF-CEFB800F4FB9}"/>
              </a:ext>
            </a:extLst>
          </p:cNvPr>
          <p:cNvSpPr/>
          <p:nvPr/>
        </p:nvSpPr>
        <p:spPr>
          <a:xfrm>
            <a:off x="5941099" y="455687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FF-4AE2-4025-9777-C7B41DFBF99C}"/>
              </a:ext>
            </a:extLst>
          </p:cNvPr>
          <p:cNvSpPr txBox="1"/>
          <p:nvPr/>
        </p:nvSpPr>
        <p:spPr>
          <a:xfrm>
            <a:off x="436428" y="1507330"/>
            <a:ext cx="534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캠핑의 메인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접속 시 이러한 화면을 볼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21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4" y="62144"/>
            <a:ext cx="213653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회원가입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014AD-D4D9-400C-8EF7-AF27D0E5837A}"/>
              </a:ext>
            </a:extLst>
          </p:cNvPr>
          <p:cNvSpPr txBox="1"/>
          <p:nvPr/>
        </p:nvSpPr>
        <p:spPr>
          <a:xfrm>
            <a:off x="473076" y="984110"/>
            <a:ext cx="252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메인페이지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E96FA050-BE8E-4ED5-9B40-AACE3484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9601"/>
              </p:ext>
            </p:extLst>
          </p:nvPr>
        </p:nvGraphicFramePr>
        <p:xfrm>
          <a:off x="635322" y="2455312"/>
          <a:ext cx="501928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027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275256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19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2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현재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NG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캠핑에서 다루고 있는 캠핑장의 개수</a:t>
                      </a:r>
                      <a:endParaRPr lang="en-US" altLang="ko-KR" sz="1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197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NG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캠핑의 게시판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최신글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개를 표출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688440"/>
                  </a:ext>
                </a:extLst>
              </a:tr>
              <a:tr h="197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웹관리자한테 연락 할 수 있는 매체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84312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C1E0FF-B060-49DE-9BC1-C6FB68E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0578"/>
            <a:ext cx="5019283" cy="52702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6C1866-97DB-475B-BAE8-952CBEFBF65F}"/>
              </a:ext>
            </a:extLst>
          </p:cNvPr>
          <p:cNvSpPr/>
          <p:nvPr/>
        </p:nvSpPr>
        <p:spPr>
          <a:xfrm>
            <a:off x="6280359" y="1265693"/>
            <a:ext cx="4523765" cy="2303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73C1B0-155A-430A-9158-2871EDD4F32E}"/>
              </a:ext>
            </a:extLst>
          </p:cNvPr>
          <p:cNvSpPr/>
          <p:nvPr/>
        </p:nvSpPr>
        <p:spPr>
          <a:xfrm>
            <a:off x="5913658" y="1068039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21E3C0-5F02-4B3E-BC74-63EFB661AF6D}"/>
              </a:ext>
            </a:extLst>
          </p:cNvPr>
          <p:cNvSpPr/>
          <p:nvPr/>
        </p:nvSpPr>
        <p:spPr>
          <a:xfrm>
            <a:off x="6273358" y="3694740"/>
            <a:ext cx="4523765" cy="1436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064BA2-400A-4D1D-A758-F76F1558D7F9}"/>
              </a:ext>
            </a:extLst>
          </p:cNvPr>
          <p:cNvSpPr/>
          <p:nvPr/>
        </p:nvSpPr>
        <p:spPr>
          <a:xfrm>
            <a:off x="6280359" y="5345708"/>
            <a:ext cx="4523765" cy="930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819365-72A0-4ED9-8E91-19075D339D9F}"/>
              </a:ext>
            </a:extLst>
          </p:cNvPr>
          <p:cNvSpPr/>
          <p:nvPr/>
        </p:nvSpPr>
        <p:spPr>
          <a:xfrm>
            <a:off x="5838964" y="3568822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132768-7382-4D79-BD39-B894FFDA1F63}"/>
              </a:ext>
            </a:extLst>
          </p:cNvPr>
          <p:cNvSpPr/>
          <p:nvPr/>
        </p:nvSpPr>
        <p:spPr>
          <a:xfrm>
            <a:off x="5902723" y="513777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0EE63-398B-4731-82DA-EB45C521879E}"/>
              </a:ext>
            </a:extLst>
          </p:cNvPr>
          <p:cNvSpPr txBox="1"/>
          <p:nvPr/>
        </p:nvSpPr>
        <p:spPr>
          <a:xfrm>
            <a:off x="436428" y="1507330"/>
            <a:ext cx="534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캠핑의 메인 페이지입니다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접속 시 이러한 화면을 볼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65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회원가입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17D32B-1E0A-4F7A-96EF-8916072E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25" y="968366"/>
            <a:ext cx="4974906" cy="5648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452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 회원가입 페이지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충족이 되는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조건을 만족해야 가입이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420730"/>
              </p:ext>
            </p:extLst>
          </p:nvPr>
        </p:nvGraphicFramePr>
        <p:xfrm>
          <a:off x="473076" y="2067163"/>
          <a:ext cx="5642570" cy="432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287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364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회원가입을 위한 페이지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endParaRPr lang="en-US" altLang="ko-KR" sz="1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아이디 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1. 6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 이상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자리 이하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2.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특수문자 금지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</a:t>
                      </a:r>
                      <a:r>
                        <a:rPr lang="ko-KR" altLang="en-US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1. 8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 이상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15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자리 이하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2.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특수문자 허용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3.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영어 소문자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숫자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특수문자를 포함한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15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 이하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이름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한글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4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글자까지 가능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닉네임 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닉네임 중복확인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2. 2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 이상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10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 이하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3.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한글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영어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허용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613625" y="1276657"/>
            <a:ext cx="4943053" cy="53399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345889" y="109763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87667B-F6CA-42E6-9281-C47A161CDDDD}"/>
              </a:ext>
            </a:extLst>
          </p:cNvPr>
          <p:cNvSpPr txBox="1"/>
          <p:nvPr/>
        </p:nvSpPr>
        <p:spPr>
          <a:xfrm>
            <a:off x="5539064" y="5979518"/>
            <a:ext cx="550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80377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회원가입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17D32B-1E0A-4F7A-96EF-8916072E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25" y="968366"/>
            <a:ext cx="4974906" cy="5648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452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 회원가입 페이지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충족이 되는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조건을 만족해야 가입이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11744"/>
              </p:ext>
            </p:extLst>
          </p:nvPr>
        </p:nvGraphicFramePr>
        <p:xfrm>
          <a:off x="473076" y="2067163"/>
          <a:ext cx="5642570" cy="3824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345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회원가입을 위한 페이지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endParaRPr lang="en-US" altLang="ko-KR" sz="1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이메일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이메일 형식에 맞게 입력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 </a:t>
                      </a:r>
                      <a:r>
                        <a:rPr lang="ko-KR" altLang="en-US" sz="14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전화번호</a:t>
                      </a:r>
                      <a:r>
                        <a:rPr lang="ko-KR" altLang="en-US" sz="1400" b="1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b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</a:b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–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를 제외한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11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자리 입력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생년월일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1. 1900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년도 이하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2.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만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18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세 이하 </a:t>
                      </a: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주소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1.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찾기 버튼을 클릭하여 우편번호 및 주소 입력</a:t>
                      </a:r>
                      <a:endParaRPr lang="en-US" altLang="ko-KR" sz="1400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   2. </a:t>
                      </a:r>
                      <a:r>
                        <a:rPr lang="ko-KR" altLang="en-US" sz="1400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상세주소는 직접입력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613625" y="1276657"/>
            <a:ext cx="4943053" cy="53399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345889" y="109763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83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회원가입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완료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회원가입이 완료되면 해당 페이지가 나오며 회원가입시 입력했던 이메일로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인증메일이 발송됩니다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808787"/>
              </p:ext>
            </p:extLst>
          </p:nvPr>
        </p:nvGraphicFramePr>
        <p:xfrm>
          <a:off x="473076" y="2244357"/>
          <a:ext cx="5642570" cy="1794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86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회원가입이후 나오는 페이지로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로그인 버튼을 클릭하면 로그인 페이지로 이동</a:t>
                      </a:r>
                      <a:endParaRPr lang="en-US" altLang="ko-KR" sz="1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메인화면으로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이동할 경우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메인화면으로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  <a:tr h="56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회원가입 후 발송된 메일화면 인증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클릭시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인증완료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18504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60124DB-2C9C-4487-8899-0CCC953D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89" y="1602843"/>
            <a:ext cx="5460767" cy="1094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AE47B5-77D8-458B-9DD3-06222302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36" y="3884463"/>
            <a:ext cx="4285562" cy="19101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246038" y="1567495"/>
            <a:ext cx="5467717" cy="12197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096000" y="1147623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D31A1D-5F82-47BB-96AF-DF82BCCAB133}"/>
              </a:ext>
            </a:extLst>
          </p:cNvPr>
          <p:cNvSpPr/>
          <p:nvPr/>
        </p:nvSpPr>
        <p:spPr>
          <a:xfrm>
            <a:off x="6556416" y="3928989"/>
            <a:ext cx="4482485" cy="16675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73D71E-E6B0-4792-B896-9C956658D73E}"/>
              </a:ext>
            </a:extLst>
          </p:cNvPr>
          <p:cNvSpPr/>
          <p:nvPr/>
        </p:nvSpPr>
        <p:spPr>
          <a:xfrm>
            <a:off x="6378616" y="3498010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08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회원가입</a:t>
            </a:r>
            <a:endParaRPr lang="en-US" altLang="ko-KR" sz="900" kern="0" dirty="0">
              <a:solidFill>
                <a:srgbClr val="2F405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045C-05F3-4F75-BCE4-AB383ED08848}"/>
              </a:ext>
            </a:extLst>
          </p:cNvPr>
          <p:cNvSpPr txBox="1"/>
          <p:nvPr/>
        </p:nvSpPr>
        <p:spPr>
          <a:xfrm>
            <a:off x="473076" y="984110"/>
            <a:ext cx="304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인증완료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82C24-7BD6-43A7-902A-AD6B114EF51D}"/>
              </a:ext>
            </a:extLst>
          </p:cNvPr>
          <p:cNvSpPr txBox="1"/>
          <p:nvPr/>
        </p:nvSpPr>
        <p:spPr>
          <a:xfrm>
            <a:off x="603469" y="1507330"/>
            <a:ext cx="584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발송된 메일에 인증을 누를 경우 나오는 페이지로 인증이 완료되었다고 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캠핑의 서비스를 더 많이 이용하실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1E94E4A6-1290-4774-AFFE-4220AC62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48564"/>
              </p:ext>
            </p:extLst>
          </p:nvPr>
        </p:nvGraphicFramePr>
        <p:xfrm>
          <a:off x="473076" y="2244357"/>
          <a:ext cx="5642570" cy="1084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420">
                  <a:extLst>
                    <a:ext uri="{9D8B030D-6E8A-4147-A177-3AD203B41FA5}">
                      <a16:colId xmlns:a16="http://schemas.microsoft.com/office/drawing/2014/main" val="2576891483"/>
                    </a:ext>
                  </a:extLst>
                </a:gridCol>
                <a:gridCol w="4806150">
                  <a:extLst>
                    <a:ext uri="{9D8B030D-6E8A-4147-A177-3AD203B41FA5}">
                      <a16:colId xmlns:a16="http://schemas.microsoft.com/office/drawing/2014/main" val="7459661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74330"/>
                  </a:ext>
                </a:extLst>
              </a:tr>
              <a:tr h="719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인터파크고딕 L" panose="02000000000000000000" pitchFamily="2" charset="-127"/>
                          <a:ea typeface="인터파크고딕 L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인터파크고딕 L" panose="02000000000000000000" pitchFamily="2" charset="-127"/>
                        <a:ea typeface="인터파크고딕 L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메일로 발송된 인증메일을 확인 후 </a:t>
                      </a:r>
                      <a:r>
                        <a:rPr lang="ko-KR" altLang="en-US" sz="1400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인증시</a:t>
                      </a:r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나오는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444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0894F97-0C90-4267-A1E4-9081A40B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59" y="1567495"/>
            <a:ext cx="4531039" cy="18129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3E41-160D-4239-9BE5-55A10AA0144D}"/>
              </a:ext>
            </a:extLst>
          </p:cNvPr>
          <p:cNvSpPr/>
          <p:nvPr/>
        </p:nvSpPr>
        <p:spPr>
          <a:xfrm>
            <a:off x="6575258" y="1536149"/>
            <a:ext cx="4531039" cy="18928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B13D3-5451-4C82-BAF3-336BC2054A5C}"/>
              </a:ext>
            </a:extLst>
          </p:cNvPr>
          <p:cNvSpPr/>
          <p:nvPr/>
        </p:nvSpPr>
        <p:spPr>
          <a:xfrm>
            <a:off x="6411511" y="1220584"/>
            <a:ext cx="272227" cy="3553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69158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1666</Words>
  <Application>Microsoft Office PowerPoint</Application>
  <PresentationFormat>와이드스크린</PresentationFormat>
  <Paragraphs>410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12롯데마트드림Bold</vt:lpstr>
      <vt:lpstr>나눔스퀘어라운드 ExtraBold</vt:lpstr>
      <vt:lpstr>맑은 고딕</vt:lpstr>
      <vt:lpstr>나눔바른고딕</vt:lpstr>
      <vt:lpstr>에스코어 드림 6 Bold</vt:lpstr>
      <vt:lpstr>인터파크고딕 L</vt:lpstr>
      <vt:lpstr>Arial</vt:lpstr>
      <vt:lpstr>12롯데마트행복Bold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zkdlw</cp:lastModifiedBy>
  <cp:revision>37</cp:revision>
  <dcterms:created xsi:type="dcterms:W3CDTF">2020-08-12T03:41:46Z</dcterms:created>
  <dcterms:modified xsi:type="dcterms:W3CDTF">2022-04-25T07:15:08Z</dcterms:modified>
</cp:coreProperties>
</file>